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"/>
  </p:notesMasterIdLst>
  <p:sldIdLst>
    <p:sldId id="256" r:id="rId2"/>
    <p:sldId id="263" r:id="rId3"/>
    <p:sldId id="257" r:id="rId4"/>
    <p:sldId id="259" r:id="rId5"/>
    <p:sldId id="26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DE7DC-CE8C-46A7-9293-DB8D1B5C8F44}" type="datetimeFigureOut">
              <a:rPr lang="nl-NL" smtClean="0"/>
              <a:t>28-3-2019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DF0906-7F90-4378-8210-77BBE3AD18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5260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2 groepen op een groot vel papier, met verschillende kleuren stiften</a:t>
            </a:r>
          </a:p>
          <a:p>
            <a:r>
              <a:rPr lang="nl-NL" dirty="0" smtClean="0"/>
              <a:t>Een </a:t>
            </a:r>
            <a:r>
              <a:rPr lang="nl-NL" dirty="0" err="1" smtClean="0"/>
              <a:t>mindmap</a:t>
            </a:r>
            <a:r>
              <a:rPr lang="nl-NL" dirty="0" smtClean="0"/>
              <a:t> construeren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BF8ED-6D9A-4583-B276-CDD0906CF338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9912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2 groepen op een groot vel papier, met verschillende kleuren stiften</a:t>
            </a:r>
          </a:p>
          <a:p>
            <a:r>
              <a:rPr lang="nl-NL" dirty="0" smtClean="0"/>
              <a:t>Een </a:t>
            </a:r>
            <a:r>
              <a:rPr lang="nl-NL" dirty="0" err="1" smtClean="0"/>
              <a:t>mindmap</a:t>
            </a:r>
            <a:r>
              <a:rPr lang="nl-NL" dirty="0" smtClean="0"/>
              <a:t> construeren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BF8ED-6D9A-4583-B276-CDD0906CF338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9704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 smtClean="0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3/28/2019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3/28/2019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3/28/2019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3/28/2019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3/28/2019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3/28/2019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Tijdelijke aanduiding voor inhoud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986" y="-60513"/>
            <a:ext cx="5205677" cy="6918513"/>
          </a:xfrm>
        </p:spPr>
      </p:pic>
      <p:sp>
        <p:nvSpPr>
          <p:cNvPr id="7" name="Tijdelijke aanduiding voor tekst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23" y="0"/>
            <a:ext cx="4601229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614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 dirty="0" smtClean="0"/>
              <a:t>Wat zijn voorwaarden?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23" y="0"/>
            <a:ext cx="4601229" cy="2895600"/>
          </a:xfrm>
          <a:prstGeom prst="rect">
            <a:avLst/>
          </a:prstGeom>
        </p:spPr>
      </p:pic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913018" y="5078"/>
            <a:ext cx="5071398" cy="6852921"/>
          </a:xfrm>
        </p:spPr>
      </p:pic>
    </p:spTree>
    <p:extLst>
      <p:ext uri="{BB962C8B-B14F-4D97-AF65-F5344CB8AC3E}">
        <p14:creationId xmlns:p14="http://schemas.microsoft.com/office/powerpoint/2010/main" val="4206427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722" y="-1"/>
            <a:ext cx="5022169" cy="7049681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167051" cy="262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962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473" y="601235"/>
            <a:ext cx="3076803" cy="840721"/>
          </a:xfrm>
        </p:spPr>
        <p:txBody>
          <a:bodyPr/>
          <a:lstStyle/>
          <a:p>
            <a:r>
              <a:rPr lang="nl-NL" dirty="0" smtClean="0"/>
              <a:t>Stand van zaken theorie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473" y="2597676"/>
            <a:ext cx="5911442" cy="3466010"/>
          </a:xfrm>
        </p:spPr>
        <p:txBody>
          <a:bodyPr/>
          <a:lstStyle/>
          <a:p>
            <a:r>
              <a:rPr lang="nl-NL" dirty="0" smtClean="0"/>
              <a:t>Nieuwe </a:t>
            </a:r>
            <a:r>
              <a:rPr lang="nl-NL" dirty="0" smtClean="0"/>
              <a:t>inzichten</a:t>
            </a:r>
          </a:p>
          <a:p>
            <a:pPr marL="0" indent="0">
              <a:buNone/>
            </a:pPr>
            <a:r>
              <a:rPr lang="nl-NL" dirty="0" smtClean="0"/>
              <a:t>      </a:t>
            </a:r>
            <a:r>
              <a:rPr lang="nl-NL" dirty="0" smtClean="0"/>
              <a:t>in een </a:t>
            </a:r>
            <a:r>
              <a:rPr lang="nl-NL" dirty="0" err="1" smtClean="0"/>
              <a:t>mindmap</a:t>
            </a:r>
            <a:endParaRPr lang="nl-NL" dirty="0" smtClean="0"/>
          </a:p>
          <a:p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3" y="3866605"/>
            <a:ext cx="2514785" cy="141330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849217" y="286236"/>
            <a:ext cx="9170341" cy="632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82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473" y="601235"/>
            <a:ext cx="3076803" cy="840721"/>
          </a:xfrm>
        </p:spPr>
        <p:txBody>
          <a:bodyPr/>
          <a:lstStyle/>
          <a:p>
            <a:r>
              <a:rPr lang="nl-NL" dirty="0" smtClean="0"/>
              <a:t>Stand van zaken theorie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473" y="2597676"/>
            <a:ext cx="5911442" cy="3466010"/>
          </a:xfrm>
        </p:spPr>
        <p:txBody>
          <a:bodyPr/>
          <a:lstStyle/>
          <a:p>
            <a:r>
              <a:rPr lang="nl-NL" dirty="0" smtClean="0"/>
              <a:t>Nieuwe </a:t>
            </a:r>
            <a:r>
              <a:rPr lang="nl-NL" dirty="0" smtClean="0"/>
              <a:t>inzichten</a:t>
            </a:r>
          </a:p>
          <a:p>
            <a:pPr marL="0" indent="0">
              <a:buNone/>
            </a:pPr>
            <a:r>
              <a:rPr lang="nl-NL" dirty="0" smtClean="0"/>
              <a:t>      </a:t>
            </a:r>
            <a:r>
              <a:rPr lang="nl-NL" dirty="0" smtClean="0"/>
              <a:t>in een </a:t>
            </a:r>
            <a:r>
              <a:rPr lang="nl-NL" dirty="0" err="1" smtClean="0"/>
              <a:t>mindmap</a:t>
            </a:r>
            <a:endParaRPr lang="nl-NL" dirty="0" smtClean="0"/>
          </a:p>
          <a:p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3" y="3866605"/>
            <a:ext cx="2514785" cy="1413309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14627" y="887142"/>
            <a:ext cx="8147593" cy="647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59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56</Words>
  <Application>Microsoft Office PowerPoint</Application>
  <PresentationFormat>Breedbeeld</PresentationFormat>
  <Paragraphs>13</Paragraphs>
  <Slides>5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0" baseType="lpstr">
      <vt:lpstr>Arial</vt:lpstr>
      <vt:lpstr>Calibri</vt:lpstr>
      <vt:lpstr>Century Gothic</vt:lpstr>
      <vt:lpstr>Wingdings 3</vt:lpstr>
      <vt:lpstr>Ion</vt:lpstr>
      <vt:lpstr>PowerPoint-presentatie</vt:lpstr>
      <vt:lpstr>PowerPoint-presentatie</vt:lpstr>
      <vt:lpstr>PowerPoint-presentatie</vt:lpstr>
      <vt:lpstr>Stand van zaken theorie </vt:lpstr>
      <vt:lpstr>Stand van zaken theorie </vt:lpstr>
    </vt:vector>
  </TitlesOfParts>
  <Company>Fontys Hogescholen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Simonse,Wilbert W.B.P.</dc:creator>
  <cp:lastModifiedBy>Simonse,Wilbert W.B.P.</cp:lastModifiedBy>
  <cp:revision>3</cp:revision>
  <dcterms:created xsi:type="dcterms:W3CDTF">2019-03-28T08:00:47Z</dcterms:created>
  <dcterms:modified xsi:type="dcterms:W3CDTF">2019-03-28T08:20:05Z</dcterms:modified>
</cp:coreProperties>
</file>