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80" r:id="rId3"/>
    <p:sldId id="281" r:id="rId4"/>
    <p:sldId id="282" r:id="rId5"/>
    <p:sldId id="283" r:id="rId6"/>
    <p:sldId id="285" r:id="rId7"/>
    <p:sldId id="284" r:id="rId8"/>
    <p:sldId id="268" r:id="rId9"/>
  </p:sldIdLst>
  <p:sldSz cx="12192000" cy="6858000"/>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664" autoAdjust="0"/>
  </p:normalViewPr>
  <p:slideViewPr>
    <p:cSldViewPr snapToGrid="0">
      <p:cViewPr varScale="1">
        <p:scale>
          <a:sx n="60" d="100"/>
          <a:sy n="60" d="100"/>
        </p:scale>
        <p:origin x="114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2D2CA26A-9570-4B1A-B2EA-F1D869EA2F28}" type="datetimeFigureOut">
              <a:rPr lang="nl-NL" smtClean="0"/>
              <a:t>8-4-2019</a:t>
            </a:fld>
            <a:endParaRPr lang="nl-NL"/>
          </a:p>
        </p:txBody>
      </p:sp>
      <p:sp>
        <p:nvSpPr>
          <p:cNvPr id="4" name="Tijdelijke aanduiding voor dia-afbeelding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C9EBF8ED-6D9A-4583-B276-CDD0906CF338}" type="slidenum">
              <a:rPr lang="nl-NL" smtClean="0"/>
              <a:t>‹nr.›</a:t>
            </a:fld>
            <a:endParaRPr lang="nl-NL"/>
          </a:p>
        </p:txBody>
      </p:sp>
    </p:spTree>
    <p:extLst>
      <p:ext uri="{BB962C8B-B14F-4D97-AF65-F5344CB8AC3E}">
        <p14:creationId xmlns:p14="http://schemas.microsoft.com/office/powerpoint/2010/main" val="115261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9EBF8ED-6D9A-4583-B276-CDD0906CF338}" type="slidenum">
              <a:rPr lang="nl-NL" smtClean="0"/>
              <a:t>1</a:t>
            </a:fld>
            <a:endParaRPr lang="nl-NL"/>
          </a:p>
        </p:txBody>
      </p:sp>
    </p:spTree>
    <p:extLst>
      <p:ext uri="{BB962C8B-B14F-4D97-AF65-F5344CB8AC3E}">
        <p14:creationId xmlns:p14="http://schemas.microsoft.com/office/powerpoint/2010/main" val="233627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9EBF8ED-6D9A-4583-B276-CDD0906CF338}" type="slidenum">
              <a:rPr lang="nl-NL" smtClean="0"/>
              <a:t>2</a:t>
            </a:fld>
            <a:endParaRPr lang="nl-NL"/>
          </a:p>
        </p:txBody>
      </p:sp>
    </p:spTree>
    <p:extLst>
      <p:ext uri="{BB962C8B-B14F-4D97-AF65-F5344CB8AC3E}">
        <p14:creationId xmlns:p14="http://schemas.microsoft.com/office/powerpoint/2010/main" val="381484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9EBF8ED-6D9A-4583-B276-CDD0906CF338}" type="slidenum">
              <a:rPr lang="nl-NL" smtClean="0"/>
              <a:t>8</a:t>
            </a:fld>
            <a:endParaRPr lang="nl-NL"/>
          </a:p>
        </p:txBody>
      </p:sp>
    </p:spTree>
    <p:extLst>
      <p:ext uri="{BB962C8B-B14F-4D97-AF65-F5344CB8AC3E}">
        <p14:creationId xmlns:p14="http://schemas.microsoft.com/office/powerpoint/2010/main" val="311590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1265009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F430D83E-06DB-4C62-8E67-8F76D151BF46}" type="datetimeFigureOut">
              <a:rPr lang="nl-NL" smtClean="0"/>
              <a:t>8-4-2019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3352203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2081681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89909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1506662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2889436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3608220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19873700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669292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2069429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4245014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F430D83E-06DB-4C62-8E67-8F76D151BF46}" type="datetimeFigureOut">
              <a:rPr lang="nl-NL" smtClean="0"/>
              <a:t>8-4-2019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2204787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F430D83E-06DB-4C62-8E67-8F76D151BF46}" type="datetimeFigureOut">
              <a:rPr lang="nl-NL" smtClean="0"/>
              <a:t>8-4-2019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318768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172456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369070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7" name="Date Placeholder 4"/>
          <p:cNvSpPr>
            <a:spLocks noGrp="1"/>
          </p:cNvSpPr>
          <p:nvPr>
            <p:ph type="dt" sz="half" idx="10"/>
          </p:nvPr>
        </p:nvSpPr>
        <p:spPr/>
        <p:txBody>
          <a:bodyPr/>
          <a:lstStyle/>
          <a:p>
            <a:fld id="{F430D83E-06DB-4C62-8E67-8F76D151BF46}" type="datetimeFigureOut">
              <a:rPr lang="nl-NL" smtClean="0"/>
              <a:t>8-4-2019</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221798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F430D83E-06DB-4C62-8E67-8F76D151BF46}" type="datetimeFigureOut">
              <a:rPr lang="nl-NL" smtClean="0"/>
              <a:t>8-4-2019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21C9C498-A6EC-4252-86E3-C2BB2FC3AF53}" type="slidenum">
              <a:rPr lang="nl-NL" smtClean="0"/>
              <a:t>‹nr.›</a:t>
            </a:fld>
            <a:endParaRPr lang="nl-NL"/>
          </a:p>
        </p:txBody>
      </p:sp>
    </p:spTree>
    <p:extLst>
      <p:ext uri="{BB962C8B-B14F-4D97-AF65-F5344CB8AC3E}">
        <p14:creationId xmlns:p14="http://schemas.microsoft.com/office/powerpoint/2010/main" val="2360398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430D83E-06DB-4C62-8E67-8F76D151BF46}" type="datetimeFigureOut">
              <a:rPr lang="nl-NL" smtClean="0"/>
              <a:t>8-4-2019</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1C9C498-A6EC-4252-86E3-C2BB2FC3AF53}" type="slidenum">
              <a:rPr lang="nl-NL" smtClean="0"/>
              <a:t>‹nr.›</a:t>
            </a:fld>
            <a:endParaRPr lang="nl-NL"/>
          </a:p>
        </p:txBody>
      </p:sp>
    </p:spTree>
    <p:extLst>
      <p:ext uri="{BB962C8B-B14F-4D97-AF65-F5344CB8AC3E}">
        <p14:creationId xmlns:p14="http://schemas.microsoft.com/office/powerpoint/2010/main" val="6052336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hetdebatbureau.nl/gespreksleiding/een-stelling-make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jeroenclemens.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z="6000" dirty="0" err="1" smtClean="0"/>
              <a:t>Taallab</a:t>
            </a:r>
            <a:r>
              <a:rPr lang="nl-NL" sz="6000" dirty="0" smtClean="0"/>
              <a:t> 3.0</a:t>
            </a:r>
            <a:br>
              <a:rPr lang="nl-NL" sz="6000" dirty="0" smtClean="0"/>
            </a:br>
            <a:r>
              <a:rPr lang="nl-NL" sz="5400" dirty="0" smtClean="0"/>
              <a:t>Online geletterdheid</a:t>
            </a:r>
            <a:endParaRPr lang="nl-NL" sz="5400" dirty="0"/>
          </a:p>
        </p:txBody>
      </p:sp>
      <p:sp>
        <p:nvSpPr>
          <p:cNvPr id="3" name="Ondertitel 2"/>
          <p:cNvSpPr>
            <a:spLocks noGrp="1"/>
          </p:cNvSpPr>
          <p:nvPr>
            <p:ph type="subTitle" idx="1"/>
          </p:nvPr>
        </p:nvSpPr>
        <p:spPr/>
        <p:txBody>
          <a:bodyPr>
            <a:normAutofit fontScale="85000" lnSpcReduction="20000"/>
          </a:bodyPr>
          <a:lstStyle/>
          <a:p>
            <a:r>
              <a:rPr lang="nl-NL" dirty="0" smtClean="0"/>
              <a:t>Hoe gaan we als leerkrachten PO om met het ontwikkelen van informatievaardigheden?</a:t>
            </a:r>
          </a:p>
          <a:p>
            <a:r>
              <a:rPr lang="nl-NL" dirty="0" smtClean="0"/>
              <a:t>Bijeenkomst </a:t>
            </a:r>
            <a:r>
              <a:rPr lang="nl-NL" dirty="0" smtClean="0"/>
              <a:t>3</a:t>
            </a:r>
            <a:endParaRPr lang="nl-NL" dirty="0"/>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24307" y="586381"/>
            <a:ext cx="3638049" cy="3984169"/>
          </a:xfrm>
          <a:prstGeom prst="rect">
            <a:avLst/>
          </a:prstGeom>
        </p:spPr>
      </p:pic>
    </p:spTree>
    <p:extLst>
      <p:ext uri="{BB962C8B-B14F-4D97-AF65-F5344CB8AC3E}">
        <p14:creationId xmlns:p14="http://schemas.microsoft.com/office/powerpoint/2010/main" val="4218606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n.a.v. vorige keer</a:t>
            </a:r>
            <a:endParaRPr lang="nl-NL" dirty="0"/>
          </a:p>
        </p:txBody>
      </p:sp>
      <p:sp>
        <p:nvSpPr>
          <p:cNvPr id="3" name="Tijdelijke aanduiding voor inhoud 2"/>
          <p:cNvSpPr>
            <a:spLocks noGrp="1"/>
          </p:cNvSpPr>
          <p:nvPr>
            <p:ph idx="1"/>
          </p:nvPr>
        </p:nvSpPr>
        <p:spPr/>
        <p:txBody>
          <a:bodyPr/>
          <a:lstStyle/>
          <a:p>
            <a:r>
              <a:rPr lang="nl-NL" dirty="0" smtClean="0"/>
              <a:t>Ga na hoe je de verkregen informatie in de praktijk van je stageschool kunt brengen, zodat je zelf kunt ervaren en experimenteren met de leerkrachtvaardigheden die ertoe doen als het gaat om effectieve digitale informatieverwerking.</a:t>
            </a:r>
          </a:p>
          <a:p>
            <a:endParaRPr lang="nl-NL" dirty="0"/>
          </a:p>
          <a:p>
            <a:r>
              <a:rPr lang="nl-NL" dirty="0" smtClean="0"/>
              <a:t>Stel 2 werkdoelen op:</a:t>
            </a:r>
          </a:p>
          <a:p>
            <a:pPr lvl="1"/>
            <a:r>
              <a:rPr lang="nl-NL" dirty="0" smtClean="0"/>
              <a:t>Een doel op het gebied van verdieping in theorie</a:t>
            </a:r>
          </a:p>
          <a:p>
            <a:pPr lvl="1"/>
            <a:r>
              <a:rPr lang="nl-NL" dirty="0" smtClean="0"/>
              <a:t>Een doel op gebied van uitproberen/experimenteren in de klas</a:t>
            </a:r>
          </a:p>
          <a:p>
            <a:pPr lvl="1"/>
            <a:endParaRPr lang="nl-NL" dirty="0" smtClean="0"/>
          </a:p>
          <a:p>
            <a:pPr marL="457200" lvl="1" indent="0">
              <a:buNone/>
            </a:pPr>
            <a:endParaRPr lang="nl-NL" dirty="0"/>
          </a:p>
        </p:txBody>
      </p:sp>
    </p:spTree>
    <p:extLst>
      <p:ext uri="{BB962C8B-B14F-4D97-AF65-F5344CB8AC3E}">
        <p14:creationId xmlns:p14="http://schemas.microsoft.com/office/powerpoint/2010/main" val="23012677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Inventariseren onderzoeksvragen</a:t>
            </a:r>
            <a:endParaRPr lang="nl-NL" dirty="0"/>
          </a:p>
        </p:txBody>
      </p:sp>
      <p:sp>
        <p:nvSpPr>
          <p:cNvPr id="3" name="Tijdelijke aanduiding voor inhoud 2"/>
          <p:cNvSpPr>
            <a:spLocks noGrp="1"/>
          </p:cNvSpPr>
          <p:nvPr>
            <p:ph idx="1"/>
          </p:nvPr>
        </p:nvSpPr>
        <p:spPr/>
        <p:txBody>
          <a:bodyPr/>
          <a:lstStyle/>
          <a:p>
            <a:pPr marL="457200" indent="-457200">
              <a:buAutoNum type="arabicPeriod"/>
            </a:pPr>
            <a:r>
              <a:rPr lang="nl-NL" dirty="0" smtClean="0"/>
              <a:t>Presenteren stand van zaken/kennis delen</a:t>
            </a:r>
          </a:p>
          <a:p>
            <a:pPr marL="457200" indent="-457200">
              <a:buAutoNum type="arabicPeriod"/>
            </a:pPr>
            <a:r>
              <a:rPr lang="nl-NL" dirty="0" smtClean="0"/>
              <a:t>Reageer met een top, tip en een vraag.</a:t>
            </a:r>
          </a:p>
          <a:p>
            <a:pPr marL="457200" indent="-457200">
              <a:buAutoNum type="arabicPeriod"/>
            </a:pPr>
            <a:r>
              <a:rPr lang="nl-NL" dirty="0" smtClean="0"/>
              <a:t>Welke vragen en tips helpen je om te verdiepen, om te verrijken, om tot een stelling te komen?</a:t>
            </a:r>
          </a:p>
          <a:p>
            <a:pPr marL="457200" indent="-457200">
              <a:buAutoNum type="arabicPeriod"/>
            </a:pPr>
            <a:r>
              <a:rPr lang="nl-NL" dirty="0" smtClean="0"/>
              <a:t>Welke theorie heb je nodig, welke praktijkvoorbeelden, welke expertise? Wie heb je nodig: leerkrachten, leerlingen, directie, …?</a:t>
            </a:r>
            <a:endParaRPr lang="nl-NL" dirty="0"/>
          </a:p>
        </p:txBody>
      </p:sp>
    </p:spTree>
    <p:extLst>
      <p:ext uri="{BB962C8B-B14F-4D97-AF65-F5344CB8AC3E}">
        <p14:creationId xmlns:p14="http://schemas.microsoft.com/office/powerpoint/2010/main" val="415762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Een goede stelling….</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
            </a:pPr>
            <a:r>
              <a:rPr lang="nl-NL" dirty="0"/>
              <a:t>b</a:t>
            </a:r>
            <a:r>
              <a:rPr lang="nl-NL" dirty="0" smtClean="0"/>
              <a:t>estaat uit één zin en is kort en krachtig</a:t>
            </a:r>
          </a:p>
          <a:p>
            <a:pPr>
              <a:buFont typeface="Wingdings" panose="05000000000000000000" pitchFamily="2" charset="2"/>
              <a:buChar char="§"/>
            </a:pPr>
            <a:r>
              <a:rPr lang="nl-NL" dirty="0"/>
              <a:t>i</a:t>
            </a:r>
            <a:r>
              <a:rPr lang="nl-NL" dirty="0" smtClean="0"/>
              <a:t>s nooit een vraag</a:t>
            </a:r>
          </a:p>
          <a:p>
            <a:pPr>
              <a:buFont typeface="Wingdings" panose="05000000000000000000" pitchFamily="2" charset="2"/>
              <a:buChar char="§"/>
            </a:pPr>
            <a:r>
              <a:rPr lang="nl-NL" dirty="0"/>
              <a:t>b</a:t>
            </a:r>
            <a:r>
              <a:rPr lang="nl-NL" dirty="0" smtClean="0"/>
              <a:t>evat geen argumenten</a:t>
            </a:r>
          </a:p>
          <a:p>
            <a:pPr>
              <a:buFont typeface="Wingdings" panose="05000000000000000000" pitchFamily="2" charset="2"/>
              <a:buChar char="§"/>
            </a:pPr>
            <a:r>
              <a:rPr lang="nl-NL" dirty="0" smtClean="0"/>
              <a:t>gaat </a:t>
            </a:r>
            <a:r>
              <a:rPr lang="nl-NL" dirty="0"/>
              <a:t>over iets waar zowel voor- als tegenstanders argumenten voor kunnen </a:t>
            </a:r>
            <a:r>
              <a:rPr lang="nl-NL" dirty="0" smtClean="0"/>
              <a:t>bedenken</a:t>
            </a:r>
          </a:p>
          <a:p>
            <a:pPr>
              <a:buFont typeface="Wingdings" panose="05000000000000000000" pitchFamily="2" charset="2"/>
              <a:buChar char="§"/>
            </a:pPr>
            <a:r>
              <a:rPr lang="nl-NL" dirty="0"/>
              <a:t>b</a:t>
            </a:r>
            <a:r>
              <a:rPr lang="nl-NL" dirty="0" smtClean="0"/>
              <a:t>evat geen ontkenningen</a:t>
            </a:r>
          </a:p>
          <a:p>
            <a:pPr>
              <a:buFont typeface="Wingdings" panose="05000000000000000000" pitchFamily="2" charset="2"/>
              <a:buChar char="§"/>
            </a:pPr>
            <a:r>
              <a:rPr lang="nl-NL" dirty="0"/>
              <a:t>b</a:t>
            </a:r>
            <a:r>
              <a:rPr lang="nl-NL" dirty="0" smtClean="0"/>
              <a:t>ekent (geen) kleur</a:t>
            </a:r>
          </a:p>
          <a:p>
            <a:pPr marL="0" indent="0">
              <a:buNone/>
            </a:pPr>
            <a:endParaRPr lang="nl-NL" dirty="0"/>
          </a:p>
          <a:p>
            <a:pPr marL="0" indent="0">
              <a:buNone/>
            </a:pPr>
            <a:r>
              <a:rPr lang="nl-NL" dirty="0" smtClean="0"/>
              <a:t>Bron: </a:t>
            </a:r>
            <a:r>
              <a:rPr lang="nl-NL" dirty="0" smtClean="0">
                <a:hlinkClick r:id="rId2"/>
              </a:rPr>
              <a:t>Het </a:t>
            </a:r>
            <a:r>
              <a:rPr lang="nl-NL" dirty="0" err="1" smtClean="0">
                <a:hlinkClick r:id="rId2"/>
              </a:rPr>
              <a:t>DebatBureau</a:t>
            </a:r>
            <a:endParaRPr lang="nl-NL" dirty="0" smtClean="0"/>
          </a:p>
          <a:p>
            <a:pPr marL="0" indent="0">
              <a:buNone/>
            </a:pPr>
            <a:endParaRPr lang="nl-NL" dirty="0"/>
          </a:p>
        </p:txBody>
      </p:sp>
    </p:spTree>
    <p:extLst>
      <p:ext uri="{BB962C8B-B14F-4D97-AF65-F5344CB8AC3E}">
        <p14:creationId xmlns:p14="http://schemas.microsoft.com/office/powerpoint/2010/main" val="303107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 van ons ‘debat’</a:t>
            </a:r>
            <a:endParaRPr lang="nl-NL" dirty="0"/>
          </a:p>
        </p:txBody>
      </p:sp>
      <p:sp>
        <p:nvSpPr>
          <p:cNvPr id="3" name="Tijdelijke aanduiding voor inhoud 2"/>
          <p:cNvSpPr>
            <a:spLocks noGrp="1"/>
          </p:cNvSpPr>
          <p:nvPr>
            <p:ph idx="1"/>
          </p:nvPr>
        </p:nvSpPr>
        <p:spPr/>
        <p:txBody>
          <a:bodyPr/>
          <a:lstStyle/>
          <a:p>
            <a:pPr>
              <a:buFont typeface="Wingdings" panose="05000000000000000000" pitchFamily="2" charset="2"/>
              <a:buChar char="v"/>
            </a:pPr>
            <a:r>
              <a:rPr lang="nl-NL" dirty="0" smtClean="0"/>
              <a:t>Korte presentatie bevindingen uitmondend in een stelling</a:t>
            </a:r>
          </a:p>
          <a:p>
            <a:pPr>
              <a:buFont typeface="Wingdings" panose="05000000000000000000" pitchFamily="2" charset="2"/>
              <a:buChar char="v"/>
            </a:pPr>
            <a:r>
              <a:rPr lang="nl-NL" dirty="0" smtClean="0"/>
              <a:t>Aan de hand van de stellingen in gesprek met het werkveld, experts, onderzoekers, belangstellenden</a:t>
            </a:r>
          </a:p>
          <a:p>
            <a:pPr>
              <a:buFont typeface="Wingdings" panose="05000000000000000000" pitchFamily="2" charset="2"/>
              <a:buChar char="v"/>
            </a:pPr>
            <a:r>
              <a:rPr lang="nl-NL" dirty="0" smtClean="0"/>
              <a:t>Gezamenlijk kennis opbouwen over online geletterdheid: wat leeft/ontbreekt er in het onderwijs, wat is er lastig, wat is nog onvoldoende onderzocht, wat is nodig?</a:t>
            </a:r>
          </a:p>
        </p:txBody>
      </p:sp>
    </p:spTree>
    <p:extLst>
      <p:ext uri="{BB962C8B-B14F-4D97-AF65-F5344CB8AC3E}">
        <p14:creationId xmlns:p14="http://schemas.microsoft.com/office/powerpoint/2010/main" val="1585953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 van jullie onderzoek:</a:t>
            </a:r>
          </a:p>
        </p:txBody>
      </p:sp>
      <p:sp>
        <p:nvSpPr>
          <p:cNvPr id="3" name="Tijdelijke aanduiding voor inhoud 2"/>
          <p:cNvSpPr>
            <a:spLocks noGrp="1"/>
          </p:cNvSpPr>
          <p:nvPr>
            <p:ph idx="1"/>
          </p:nvPr>
        </p:nvSpPr>
        <p:spPr/>
        <p:txBody>
          <a:bodyPr/>
          <a:lstStyle/>
          <a:p>
            <a:pPr>
              <a:buFont typeface="Wingdings" panose="05000000000000000000" pitchFamily="2" charset="2"/>
              <a:buChar char="v"/>
            </a:pPr>
            <a:r>
              <a:rPr lang="nl-NL" dirty="0" smtClean="0"/>
              <a:t>Levert </a:t>
            </a:r>
            <a:r>
              <a:rPr lang="nl-NL" dirty="0"/>
              <a:t>een stelling op</a:t>
            </a:r>
          </a:p>
          <a:p>
            <a:pPr>
              <a:buFont typeface="Wingdings" panose="05000000000000000000" pitchFamily="2" charset="2"/>
              <a:buChar char="v"/>
            </a:pPr>
            <a:r>
              <a:rPr lang="nl-NL" dirty="0"/>
              <a:t>Biedt (deels) oplossingen/antwoorden </a:t>
            </a:r>
          </a:p>
          <a:p>
            <a:pPr>
              <a:buFont typeface="Wingdings" panose="05000000000000000000" pitchFamily="2" charset="2"/>
              <a:buChar char="v"/>
            </a:pPr>
            <a:r>
              <a:rPr lang="nl-NL" dirty="0"/>
              <a:t>Legt moeilijkheden bloot</a:t>
            </a:r>
          </a:p>
          <a:p>
            <a:pPr>
              <a:buFont typeface="Wingdings" panose="05000000000000000000" pitchFamily="2" charset="2"/>
              <a:buChar char="v"/>
            </a:pPr>
            <a:r>
              <a:rPr lang="nl-NL" dirty="0"/>
              <a:t>Laat zien waar het onderwijs nog </a:t>
            </a:r>
            <a:r>
              <a:rPr lang="nl-NL" dirty="0" smtClean="0"/>
              <a:t>tekort schiet</a:t>
            </a:r>
            <a:endParaRPr lang="nl-NL" dirty="0"/>
          </a:p>
          <a:p>
            <a:pPr>
              <a:buFont typeface="Wingdings" panose="05000000000000000000" pitchFamily="2" charset="2"/>
              <a:buChar char="v"/>
            </a:pPr>
            <a:r>
              <a:rPr lang="nl-NL" dirty="0"/>
              <a:t>Laat </a:t>
            </a:r>
            <a:r>
              <a:rPr lang="nl-NL" dirty="0" smtClean="0"/>
              <a:t>‘</a:t>
            </a:r>
            <a:r>
              <a:rPr lang="nl-NL" dirty="0" err="1" smtClean="0"/>
              <a:t>good</a:t>
            </a:r>
            <a:r>
              <a:rPr lang="nl-NL" dirty="0" smtClean="0"/>
              <a:t> </a:t>
            </a:r>
            <a:r>
              <a:rPr lang="nl-NL" dirty="0" err="1" smtClean="0"/>
              <a:t>practices</a:t>
            </a:r>
            <a:r>
              <a:rPr lang="nl-NL" dirty="0" smtClean="0"/>
              <a:t>’ </a:t>
            </a:r>
            <a:r>
              <a:rPr lang="nl-NL" dirty="0"/>
              <a:t>zien</a:t>
            </a:r>
          </a:p>
          <a:p>
            <a:pPr>
              <a:buFont typeface="Wingdings" panose="05000000000000000000" pitchFamily="2" charset="2"/>
              <a:buChar char="v"/>
            </a:pPr>
            <a:r>
              <a:rPr lang="nl-NL" dirty="0"/>
              <a:t>Geeft handvatten, </a:t>
            </a:r>
            <a:r>
              <a:rPr lang="nl-NL" dirty="0" smtClean="0"/>
              <a:t>succesfactoren</a:t>
            </a:r>
          </a:p>
          <a:p>
            <a:pPr>
              <a:buFont typeface="Wingdings" panose="05000000000000000000" pitchFamily="2" charset="2"/>
              <a:buChar char="v"/>
            </a:pPr>
            <a:r>
              <a:rPr lang="nl-NL" dirty="0" smtClean="0"/>
              <a:t>Legt een link met de bestaande kennis over de ontwikkeling van geletterdheid</a:t>
            </a:r>
            <a:endParaRPr lang="nl-NL" dirty="0"/>
          </a:p>
          <a:p>
            <a:endParaRPr lang="nl-NL" dirty="0"/>
          </a:p>
        </p:txBody>
      </p:sp>
    </p:spTree>
    <p:extLst>
      <p:ext uri="{BB962C8B-B14F-4D97-AF65-F5344CB8AC3E}">
        <p14:creationId xmlns:p14="http://schemas.microsoft.com/office/powerpoint/2010/main" val="105617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Gerichte voorbereiding op de bijeenkomst van 8 mei</a:t>
            </a:r>
            <a:endParaRPr lang="nl-NL" dirty="0"/>
          </a:p>
        </p:txBody>
      </p:sp>
      <p:sp>
        <p:nvSpPr>
          <p:cNvPr id="3" name="Tijdelijke aanduiding voor inhoud 2"/>
          <p:cNvSpPr>
            <a:spLocks noGrp="1"/>
          </p:cNvSpPr>
          <p:nvPr>
            <p:ph idx="1"/>
          </p:nvPr>
        </p:nvSpPr>
        <p:spPr>
          <a:xfrm>
            <a:off x="875201" y="2309591"/>
            <a:ext cx="8946541" cy="4195481"/>
          </a:xfrm>
        </p:spPr>
        <p:txBody>
          <a:bodyPr/>
          <a:lstStyle/>
          <a:p>
            <a:r>
              <a:rPr lang="nl-NL" dirty="0" smtClean="0"/>
              <a:t>Welke vragen heb je voor Jeroen Clemens?</a:t>
            </a:r>
          </a:p>
          <a:p>
            <a:r>
              <a:rPr lang="nl-NL" dirty="0" smtClean="0"/>
              <a:t>Wat leggen we hem voor?</a:t>
            </a:r>
          </a:p>
          <a:p>
            <a:r>
              <a:rPr lang="nl-NL" dirty="0" smtClean="0"/>
              <a:t>Hoe kunnen wij zijn expertise op een effectieve manier inzetten?</a:t>
            </a:r>
          </a:p>
          <a:p>
            <a:endParaRPr lang="nl-NL" dirty="0"/>
          </a:p>
          <a:p>
            <a:pPr marL="0" indent="0">
              <a:buNone/>
            </a:pPr>
            <a:r>
              <a:rPr lang="nl-NL" dirty="0" smtClean="0"/>
              <a:t>Zie </a:t>
            </a:r>
            <a:r>
              <a:rPr lang="nl-NL" dirty="0"/>
              <a:t>zijn </a:t>
            </a:r>
            <a:r>
              <a:rPr lang="nl-NL" dirty="0" err="1" smtClean="0"/>
              <a:t>edublog</a:t>
            </a:r>
            <a:r>
              <a:rPr lang="nl-NL" dirty="0" smtClean="0"/>
              <a:t> </a:t>
            </a:r>
            <a:r>
              <a:rPr lang="nl-NL" dirty="0"/>
              <a:t>op: </a:t>
            </a:r>
            <a:r>
              <a:rPr lang="nl-NL" dirty="0">
                <a:hlinkClick r:id="rId2"/>
              </a:rPr>
              <a:t>http://www.jeroenclemens.nl/</a:t>
            </a:r>
            <a:endParaRPr lang="nl-NL" dirty="0"/>
          </a:p>
        </p:txBody>
      </p:sp>
    </p:spTree>
    <p:extLst>
      <p:ext uri="{BB962C8B-B14F-4D97-AF65-F5344CB8AC3E}">
        <p14:creationId xmlns:p14="http://schemas.microsoft.com/office/powerpoint/2010/main" val="130199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Volgende bijeenkomst</a:t>
            </a:r>
            <a:endParaRPr lang="nl-NL" dirty="0"/>
          </a:p>
        </p:txBody>
      </p:sp>
      <p:sp>
        <p:nvSpPr>
          <p:cNvPr id="3" name="Tijdelijke aanduiding voor inhoud 2"/>
          <p:cNvSpPr>
            <a:spLocks noGrp="1"/>
          </p:cNvSpPr>
          <p:nvPr>
            <p:ph idx="1"/>
          </p:nvPr>
        </p:nvSpPr>
        <p:spPr/>
        <p:txBody>
          <a:bodyPr/>
          <a:lstStyle/>
          <a:p>
            <a:r>
              <a:rPr lang="nl-NL" dirty="0" smtClean="0"/>
              <a:t>Woensdagmiddag 8 mei</a:t>
            </a:r>
            <a:endParaRPr lang="nl-NL" dirty="0" smtClean="0"/>
          </a:p>
          <a:p>
            <a:r>
              <a:rPr lang="nl-NL" dirty="0" err="1" smtClean="0"/>
              <a:t>LocHal</a:t>
            </a:r>
            <a:r>
              <a:rPr lang="nl-NL" dirty="0" smtClean="0"/>
              <a:t>, </a:t>
            </a:r>
            <a:r>
              <a:rPr lang="nl-NL" dirty="0" err="1" smtClean="0"/>
              <a:t>Woordlab</a:t>
            </a:r>
            <a:endParaRPr lang="nl-NL" dirty="0"/>
          </a:p>
          <a:p>
            <a:r>
              <a:rPr lang="nl-NL" dirty="0" smtClean="0"/>
              <a:t>Bijeenkomst met Jeroen Clemens</a:t>
            </a:r>
            <a:endParaRPr lang="nl-NL" dirty="0"/>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4033" y="1716034"/>
            <a:ext cx="6289099" cy="4195480"/>
          </a:xfrm>
          <a:prstGeom prst="rect">
            <a:avLst/>
          </a:prstGeom>
        </p:spPr>
      </p:pic>
    </p:spTree>
    <p:extLst>
      <p:ext uri="{BB962C8B-B14F-4D97-AF65-F5344CB8AC3E}">
        <p14:creationId xmlns:p14="http://schemas.microsoft.com/office/powerpoint/2010/main" val="10641318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351</Words>
  <Application>Microsoft Office PowerPoint</Application>
  <PresentationFormat>Breedbeeld</PresentationFormat>
  <Paragraphs>48</Paragraphs>
  <Slides>8</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Calibri</vt:lpstr>
      <vt:lpstr>Century Gothic</vt:lpstr>
      <vt:lpstr>Wingdings</vt:lpstr>
      <vt:lpstr>Wingdings 3</vt:lpstr>
      <vt:lpstr>Ion</vt:lpstr>
      <vt:lpstr>Taallab 3.0 Online geletterdheid</vt:lpstr>
      <vt:lpstr>Opdracht n.a.v. vorige keer</vt:lpstr>
      <vt:lpstr>Inventariseren onderzoeksvragen</vt:lpstr>
      <vt:lpstr>Een goede stelling….</vt:lpstr>
      <vt:lpstr>Doel van ons ‘debat’</vt:lpstr>
      <vt:lpstr>Doel van jullie onderzoek:</vt:lpstr>
      <vt:lpstr>Gerichte voorbereiding op de bijeenkomst van 8 mei</vt:lpstr>
      <vt:lpstr>Volgende bijeenkomst</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Taallab 3.0 Online geletterdheid</dc:title>
  <dc:creator>Croon,Katinka C.H.M. de</dc:creator>
  <cp:lastModifiedBy>Croon,Katinka C.H.M. de</cp:lastModifiedBy>
  <cp:revision>12</cp:revision>
  <cp:lastPrinted>2019-03-26T13:07:24Z</cp:lastPrinted>
  <dcterms:created xsi:type="dcterms:W3CDTF">2019-03-26T11:59:25Z</dcterms:created>
  <dcterms:modified xsi:type="dcterms:W3CDTF">2019-04-08T15:16:38Z</dcterms:modified>
</cp:coreProperties>
</file>